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024F24F6-6330-4177-9424-2A16FE5FD597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Violence at a glance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8593DCAD-7221-4F2F-A2AF-5B1E78E4B87A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30-03-2022 18:48:53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14" id="10" name="slide10">
            <a:extLst>
              <a:ext uri="{FF2B5EF4-FFF2-40B4-BE49-F238E27FC236}">
                <a16:creationId xmlns:a16="http://schemas.microsoft.com/office/drawing/2014/main" id="{A612768D-40E4-4852-806B-1E828B0C5FC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15" id="11" name="slide11">
            <a:extLst>
              <a:ext uri="{FF2B5EF4-FFF2-40B4-BE49-F238E27FC236}">
                <a16:creationId xmlns:a16="http://schemas.microsoft.com/office/drawing/2014/main" id="{E87472E9-364F-43A8-B7BE-3CAE1A802C1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16" id="12" name="slide12">
            <a:extLst>
              <a:ext uri="{FF2B5EF4-FFF2-40B4-BE49-F238E27FC236}">
                <a16:creationId xmlns:a16="http://schemas.microsoft.com/office/drawing/2014/main" id="{582B5AA7-0C06-43C5-AB70-FC28E3D8FE4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11" id="13" name="slide13">
            <a:extLst>
              <a:ext uri="{FF2B5EF4-FFF2-40B4-BE49-F238E27FC236}">
                <a16:creationId xmlns:a16="http://schemas.microsoft.com/office/drawing/2014/main" id="{5CFCF515-C5BA-4732-A1E0-103690F95E7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12" id="14" name="slide14">
            <a:extLst>
              <a:ext uri="{FF2B5EF4-FFF2-40B4-BE49-F238E27FC236}">
                <a16:creationId xmlns:a16="http://schemas.microsoft.com/office/drawing/2014/main" id="{7A5A8271-B86F-4F92-AAE9-7D917C094FC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13" id="15" name="slide15">
            <a:extLst>
              <a:ext uri="{FF2B5EF4-FFF2-40B4-BE49-F238E27FC236}">
                <a16:creationId xmlns:a16="http://schemas.microsoft.com/office/drawing/2014/main" id="{7058D6DE-F4A5-44E3-9B79-2A431AE97C13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17" id="16" name="slide16">
            <a:extLst>
              <a:ext uri="{FF2B5EF4-FFF2-40B4-BE49-F238E27FC236}">
                <a16:creationId xmlns:a16="http://schemas.microsoft.com/office/drawing/2014/main" id="{125BCF68-2608-4BEE-AF2A-8A1E6929857B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18" id="17" name="slide17">
            <a:extLst>
              <a:ext uri="{FF2B5EF4-FFF2-40B4-BE49-F238E27FC236}">
                <a16:creationId xmlns:a16="http://schemas.microsoft.com/office/drawing/2014/main" id="{A1624BC1-B7DA-4E19-99F7-D82E29427FDD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19" id="18" name="slide18">
            <a:extLst>
              <a:ext uri="{FF2B5EF4-FFF2-40B4-BE49-F238E27FC236}">
                <a16:creationId xmlns:a16="http://schemas.microsoft.com/office/drawing/2014/main" id="{86DBEDE1-E1D5-49D9-BDF2-F4277F892F6D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20" id="19" name="slide19">
            <a:extLst>
              <a:ext uri="{FF2B5EF4-FFF2-40B4-BE49-F238E27FC236}">
                <a16:creationId xmlns:a16="http://schemas.microsoft.com/office/drawing/2014/main" id="{007E0717-7D27-4E28-B23C-E9A5B8349AC0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1" id="2" name="slide2">
            <a:extLst>
              <a:ext uri="{FF2B5EF4-FFF2-40B4-BE49-F238E27FC236}">
                <a16:creationId xmlns:a16="http://schemas.microsoft.com/office/drawing/2014/main" id="{75A3EB0D-E53D-4718-A76C-4B5952F90B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21" id="20" name="slide20">
            <a:extLst>
              <a:ext uri="{FF2B5EF4-FFF2-40B4-BE49-F238E27FC236}">
                <a16:creationId xmlns:a16="http://schemas.microsoft.com/office/drawing/2014/main" id="{DE5300D7-6C3A-4AB7-9819-A534D366C722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22" id="21" name="slide21">
            <a:extLst>
              <a:ext uri="{FF2B5EF4-FFF2-40B4-BE49-F238E27FC236}">
                <a16:creationId xmlns:a16="http://schemas.microsoft.com/office/drawing/2014/main" id="{7B0C5CD6-8E23-437D-B1C3-9760CDF6F365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2" id="3" name="slide3">
            <a:extLst>
              <a:ext uri="{FF2B5EF4-FFF2-40B4-BE49-F238E27FC236}">
                <a16:creationId xmlns:a16="http://schemas.microsoft.com/office/drawing/2014/main" id="{FB37AA0E-35DB-44D9-83AC-EE3BCFA11B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3" id="4" name="slide4">
            <a:extLst>
              <a:ext uri="{FF2B5EF4-FFF2-40B4-BE49-F238E27FC236}">
                <a16:creationId xmlns:a16="http://schemas.microsoft.com/office/drawing/2014/main" id="{19B4BFD3-2558-40DA-BF77-F3EB4F91588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4" id="5" name="slide5">
            <a:extLst>
              <a:ext uri="{FF2B5EF4-FFF2-40B4-BE49-F238E27FC236}">
                <a16:creationId xmlns:a16="http://schemas.microsoft.com/office/drawing/2014/main" id="{67483EB4-62F0-403D-9C2C-A722A193D7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5" id="6" name="slide6">
            <a:extLst>
              <a:ext uri="{FF2B5EF4-FFF2-40B4-BE49-F238E27FC236}">
                <a16:creationId xmlns:a16="http://schemas.microsoft.com/office/drawing/2014/main" id="{9C339A8B-B969-4707-90DA-FCBBFDE1290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6" id="7" name="slide7">
            <a:extLst>
              <a:ext uri="{FF2B5EF4-FFF2-40B4-BE49-F238E27FC236}">
                <a16:creationId xmlns:a16="http://schemas.microsoft.com/office/drawing/2014/main" id="{29B865FD-3222-4C32-AD07-01FA70F4DB8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7" id="8" name="slide8">
            <a:extLst>
              <a:ext uri="{FF2B5EF4-FFF2-40B4-BE49-F238E27FC236}">
                <a16:creationId xmlns:a16="http://schemas.microsoft.com/office/drawing/2014/main" id="{21B42209-6B10-4F7B-B300-31D7CA4E139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olence at a glance9" id="9" name="slide9">
            <a:extLst>
              <a:ext uri="{FF2B5EF4-FFF2-40B4-BE49-F238E27FC236}">
                <a16:creationId xmlns:a16="http://schemas.microsoft.com/office/drawing/2014/main" id="{165BD7C0-EEDE-42E6-B23D-FE64D4ECCFC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2022-03-30T22:49:01Z</dcterms:created>
  <dcterms:modified xsi:type="dcterms:W3CDTF">2022-03-30T22:49:01Z</dcterms:modified>
</cp:coreProperties>
</file>

<file path=docProps/thumbnail.jpeg>
</file>